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8"/>
  </p:notesMasterIdLst>
  <p:handoutMasterIdLst>
    <p:handoutMasterId r:id="rId9"/>
  </p:handoutMasterIdLst>
  <p:sldIdLst>
    <p:sldId id="279" r:id="rId2"/>
    <p:sldId id="291" r:id="rId3"/>
    <p:sldId id="281" r:id="rId4"/>
    <p:sldId id="288" r:id="rId5"/>
    <p:sldId id="289" r:id="rId6"/>
    <p:sldId id="290" r:id="rId7"/>
  </p:sldIdLst>
  <p:sldSz cx="11430000" cy="7620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EAEEF1"/>
    <a:srgbClr val="6D6F72"/>
    <a:srgbClr val="0A73AD"/>
    <a:srgbClr val="28AAE1"/>
    <a:srgbClr val="909AB0"/>
    <a:srgbClr val="1E97D0"/>
    <a:srgbClr val="1485BF"/>
    <a:srgbClr val="F5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20" autoAdjust="0"/>
  </p:normalViewPr>
  <p:slideViewPr>
    <p:cSldViewPr snapToGrid="0" snapToObjects="1">
      <p:cViewPr varScale="1">
        <p:scale>
          <a:sx n="100" d="100"/>
          <a:sy n="100" d="100"/>
        </p:scale>
        <p:origin x="12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308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AB7F1C-9938-9A9B-D83D-0AA843E816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54500-5E32-63B7-37A0-08F88445FB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1222F-4A65-471D-9D0C-7F17CD8FCD5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E5864-7E54-E938-8854-3419717775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0F1AD-05D1-94ED-6756-F0A7030AFA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FC1A1-7BAE-446B-ACD8-F00B71964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0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3A9A6-7AA3-40F2-A06F-50DACA8BDEC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CD95F-17C7-4B4C-9D1E-DBF36D12F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2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9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perty/deal acq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DF28EB-D43C-2DFB-5FDE-1710B228B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10858498" cy="7035800"/>
          </a:xfrm>
          <a:custGeom>
            <a:avLst/>
            <a:gdLst>
              <a:gd name="connsiteX0" fmla="*/ 0 w 10858498"/>
              <a:gd name="connsiteY0" fmla="*/ 0 h 7035800"/>
              <a:gd name="connsiteX1" fmla="*/ 10858498 w 10858498"/>
              <a:gd name="connsiteY1" fmla="*/ 0 h 7035800"/>
              <a:gd name="connsiteX2" fmla="*/ 10858498 w 10858498"/>
              <a:gd name="connsiteY2" fmla="*/ 7035800 h 7035800"/>
              <a:gd name="connsiteX3" fmla="*/ 0 w 10858498"/>
              <a:gd name="connsiteY3" fmla="*/ 7035800 h 70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498" h="7035800">
                <a:moveTo>
                  <a:pt x="0" y="0"/>
                </a:moveTo>
                <a:lnTo>
                  <a:pt x="10858498" y="0"/>
                </a:lnTo>
                <a:lnTo>
                  <a:pt x="10858498" y="7035800"/>
                </a:lnTo>
                <a:lnTo>
                  <a:pt x="0" y="7035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056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erence atten. - 2 pp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51CC8C-ABFA-ACEF-1786-50558DA6B3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10858500" cy="7620000"/>
          </a:xfrm>
          <a:custGeom>
            <a:avLst/>
            <a:gdLst>
              <a:gd name="connsiteX0" fmla="*/ 0 w 10858500"/>
              <a:gd name="connsiteY0" fmla="*/ 0 h 7620000"/>
              <a:gd name="connsiteX1" fmla="*/ 3095 w 10858500"/>
              <a:gd name="connsiteY1" fmla="*/ 0 h 7620000"/>
              <a:gd name="connsiteX2" fmla="*/ 10858498 w 10858500"/>
              <a:gd name="connsiteY2" fmla="*/ 0 h 7620000"/>
              <a:gd name="connsiteX3" fmla="*/ 10858500 w 10858500"/>
              <a:gd name="connsiteY3" fmla="*/ 0 h 7620000"/>
              <a:gd name="connsiteX4" fmla="*/ 10858500 w 10858500"/>
              <a:gd name="connsiteY4" fmla="*/ 7620000 h 7620000"/>
              <a:gd name="connsiteX5" fmla="*/ 3095 w 10858500"/>
              <a:gd name="connsiteY5" fmla="*/ 7620000 h 7620000"/>
              <a:gd name="connsiteX6" fmla="*/ 3095 w 10858500"/>
              <a:gd name="connsiteY6" fmla="*/ 7035800 h 7620000"/>
              <a:gd name="connsiteX7" fmla="*/ 0 w 10858500"/>
              <a:gd name="connsiteY7" fmla="*/ 70358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0" h="7620000">
                <a:moveTo>
                  <a:pt x="0" y="0"/>
                </a:moveTo>
                <a:lnTo>
                  <a:pt x="3095" y="0"/>
                </a:lnTo>
                <a:lnTo>
                  <a:pt x="10858498" y="0"/>
                </a:lnTo>
                <a:lnTo>
                  <a:pt x="10858500" y="0"/>
                </a:lnTo>
                <a:lnTo>
                  <a:pt x="10858500" y="7620000"/>
                </a:lnTo>
                <a:lnTo>
                  <a:pt x="3095" y="7620000"/>
                </a:lnTo>
                <a:lnTo>
                  <a:pt x="3095" y="7035800"/>
                </a:lnTo>
                <a:lnTo>
                  <a:pt x="0" y="7035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3D5443-64E8-A644-7545-718BF14C1B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09871" y="1080037"/>
            <a:ext cx="1553206" cy="1553206"/>
          </a:xfrm>
          <a:custGeom>
            <a:avLst/>
            <a:gdLst>
              <a:gd name="connsiteX0" fmla="*/ 776603 w 1553206"/>
              <a:gd name="connsiteY0" fmla="*/ 0 h 1553206"/>
              <a:gd name="connsiteX1" fmla="*/ 1553206 w 1553206"/>
              <a:gd name="connsiteY1" fmla="*/ 776603 h 1553206"/>
              <a:gd name="connsiteX2" fmla="*/ 776603 w 1553206"/>
              <a:gd name="connsiteY2" fmla="*/ 1553206 h 1553206"/>
              <a:gd name="connsiteX3" fmla="*/ 0 w 1553206"/>
              <a:gd name="connsiteY3" fmla="*/ 776603 h 1553206"/>
              <a:gd name="connsiteX4" fmla="*/ 776603 w 1553206"/>
              <a:gd name="connsiteY4" fmla="*/ 0 h 155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206" h="1553206">
                <a:moveTo>
                  <a:pt x="776603" y="0"/>
                </a:moveTo>
                <a:cubicBezTo>
                  <a:pt x="1205509" y="0"/>
                  <a:pt x="1553206" y="347697"/>
                  <a:pt x="1553206" y="776603"/>
                </a:cubicBezTo>
                <a:cubicBezTo>
                  <a:pt x="1553206" y="1205509"/>
                  <a:pt x="1205509" y="1553206"/>
                  <a:pt x="776603" y="1553206"/>
                </a:cubicBezTo>
                <a:cubicBezTo>
                  <a:pt x="347697" y="1553206"/>
                  <a:pt x="0" y="1205509"/>
                  <a:pt x="0" y="776603"/>
                </a:cubicBezTo>
                <a:cubicBezTo>
                  <a:pt x="0" y="347697"/>
                  <a:pt x="347697" y="0"/>
                  <a:pt x="776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97382-E325-B713-FCF3-D6CFBBB68F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09871" y="3958517"/>
            <a:ext cx="1553206" cy="1553206"/>
          </a:xfrm>
          <a:custGeom>
            <a:avLst/>
            <a:gdLst>
              <a:gd name="connsiteX0" fmla="*/ 776603 w 1553206"/>
              <a:gd name="connsiteY0" fmla="*/ 0 h 1553206"/>
              <a:gd name="connsiteX1" fmla="*/ 1553206 w 1553206"/>
              <a:gd name="connsiteY1" fmla="*/ 776603 h 1553206"/>
              <a:gd name="connsiteX2" fmla="*/ 776603 w 1553206"/>
              <a:gd name="connsiteY2" fmla="*/ 1553206 h 1553206"/>
              <a:gd name="connsiteX3" fmla="*/ 0 w 1553206"/>
              <a:gd name="connsiteY3" fmla="*/ 776603 h 1553206"/>
              <a:gd name="connsiteX4" fmla="*/ 776603 w 1553206"/>
              <a:gd name="connsiteY4" fmla="*/ 0 h 155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206" h="1553206">
                <a:moveTo>
                  <a:pt x="776603" y="0"/>
                </a:moveTo>
                <a:cubicBezTo>
                  <a:pt x="1205509" y="0"/>
                  <a:pt x="1553206" y="347697"/>
                  <a:pt x="1553206" y="776603"/>
                </a:cubicBezTo>
                <a:cubicBezTo>
                  <a:pt x="1553206" y="1205509"/>
                  <a:pt x="1205509" y="1553206"/>
                  <a:pt x="776603" y="1553206"/>
                </a:cubicBezTo>
                <a:cubicBezTo>
                  <a:pt x="347697" y="1553206"/>
                  <a:pt x="0" y="1205509"/>
                  <a:pt x="0" y="776603"/>
                </a:cubicBezTo>
                <a:cubicBezTo>
                  <a:pt x="0" y="347697"/>
                  <a:pt x="347697" y="0"/>
                  <a:pt x="776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84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erence atten. - 1 pp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51CC8C-ABFA-ACEF-1786-50558DA6B3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10858500" cy="7620000"/>
          </a:xfrm>
          <a:custGeom>
            <a:avLst/>
            <a:gdLst>
              <a:gd name="connsiteX0" fmla="*/ 0 w 10858500"/>
              <a:gd name="connsiteY0" fmla="*/ 0 h 7620000"/>
              <a:gd name="connsiteX1" fmla="*/ 3095 w 10858500"/>
              <a:gd name="connsiteY1" fmla="*/ 0 h 7620000"/>
              <a:gd name="connsiteX2" fmla="*/ 10858498 w 10858500"/>
              <a:gd name="connsiteY2" fmla="*/ 0 h 7620000"/>
              <a:gd name="connsiteX3" fmla="*/ 10858500 w 10858500"/>
              <a:gd name="connsiteY3" fmla="*/ 0 h 7620000"/>
              <a:gd name="connsiteX4" fmla="*/ 10858500 w 10858500"/>
              <a:gd name="connsiteY4" fmla="*/ 7620000 h 7620000"/>
              <a:gd name="connsiteX5" fmla="*/ 3095 w 10858500"/>
              <a:gd name="connsiteY5" fmla="*/ 7620000 h 7620000"/>
              <a:gd name="connsiteX6" fmla="*/ 3095 w 10858500"/>
              <a:gd name="connsiteY6" fmla="*/ 7035800 h 7620000"/>
              <a:gd name="connsiteX7" fmla="*/ 0 w 10858500"/>
              <a:gd name="connsiteY7" fmla="*/ 70358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0" h="7620000">
                <a:moveTo>
                  <a:pt x="0" y="0"/>
                </a:moveTo>
                <a:lnTo>
                  <a:pt x="3095" y="0"/>
                </a:lnTo>
                <a:lnTo>
                  <a:pt x="10858498" y="0"/>
                </a:lnTo>
                <a:lnTo>
                  <a:pt x="10858500" y="0"/>
                </a:lnTo>
                <a:lnTo>
                  <a:pt x="10858500" y="7620000"/>
                </a:lnTo>
                <a:lnTo>
                  <a:pt x="3095" y="7620000"/>
                </a:lnTo>
                <a:lnTo>
                  <a:pt x="3095" y="7035800"/>
                </a:lnTo>
                <a:lnTo>
                  <a:pt x="0" y="7035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3D5443-64E8-A644-7545-718BF14C1B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09871" y="2558762"/>
            <a:ext cx="1553206" cy="1553206"/>
          </a:xfrm>
          <a:custGeom>
            <a:avLst/>
            <a:gdLst>
              <a:gd name="connsiteX0" fmla="*/ 776603 w 1553206"/>
              <a:gd name="connsiteY0" fmla="*/ 0 h 1553206"/>
              <a:gd name="connsiteX1" fmla="*/ 1553206 w 1553206"/>
              <a:gd name="connsiteY1" fmla="*/ 776603 h 1553206"/>
              <a:gd name="connsiteX2" fmla="*/ 776603 w 1553206"/>
              <a:gd name="connsiteY2" fmla="*/ 1553206 h 1553206"/>
              <a:gd name="connsiteX3" fmla="*/ 0 w 1553206"/>
              <a:gd name="connsiteY3" fmla="*/ 776603 h 1553206"/>
              <a:gd name="connsiteX4" fmla="*/ 776603 w 1553206"/>
              <a:gd name="connsiteY4" fmla="*/ 0 h 155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206" h="1553206">
                <a:moveTo>
                  <a:pt x="776603" y="0"/>
                </a:moveTo>
                <a:cubicBezTo>
                  <a:pt x="1205509" y="0"/>
                  <a:pt x="1553206" y="347697"/>
                  <a:pt x="1553206" y="776603"/>
                </a:cubicBezTo>
                <a:cubicBezTo>
                  <a:pt x="1553206" y="1205509"/>
                  <a:pt x="1205509" y="1553206"/>
                  <a:pt x="776603" y="1553206"/>
                </a:cubicBezTo>
                <a:cubicBezTo>
                  <a:pt x="347697" y="1553206"/>
                  <a:pt x="0" y="1205509"/>
                  <a:pt x="0" y="776603"/>
                </a:cubicBezTo>
                <a:cubicBezTo>
                  <a:pt x="0" y="347697"/>
                  <a:pt x="347697" y="0"/>
                  <a:pt x="776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873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fore &amp;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EBCB1F-CD33-64CD-35EF-BC5091F844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2135084"/>
            <a:ext cx="10283902" cy="5484916"/>
          </a:xfrm>
          <a:custGeom>
            <a:avLst/>
            <a:gdLst>
              <a:gd name="connsiteX0" fmla="*/ 0 w 10283902"/>
              <a:gd name="connsiteY0" fmla="*/ 0 h 5484916"/>
              <a:gd name="connsiteX1" fmla="*/ 10283902 w 10283902"/>
              <a:gd name="connsiteY1" fmla="*/ 0 h 5484916"/>
              <a:gd name="connsiteX2" fmla="*/ 10283902 w 10283902"/>
              <a:gd name="connsiteY2" fmla="*/ 5484916 h 5484916"/>
              <a:gd name="connsiteX3" fmla="*/ 7010400 w 10283902"/>
              <a:gd name="connsiteY3" fmla="*/ 5484916 h 5484916"/>
              <a:gd name="connsiteX4" fmla="*/ 1998 w 10283902"/>
              <a:gd name="connsiteY4" fmla="*/ 5484916 h 5484916"/>
              <a:gd name="connsiteX5" fmla="*/ 0 w 10283902"/>
              <a:gd name="connsiteY5" fmla="*/ 5484916 h 5484916"/>
              <a:gd name="connsiteX6" fmla="*/ 0 w 10283902"/>
              <a:gd name="connsiteY6" fmla="*/ 5108107 h 5484916"/>
              <a:gd name="connsiteX7" fmla="*/ 0 w 10283902"/>
              <a:gd name="connsiteY7" fmla="*/ 570016 h 54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83902" h="5484916">
                <a:moveTo>
                  <a:pt x="0" y="0"/>
                </a:moveTo>
                <a:lnTo>
                  <a:pt x="10283902" y="0"/>
                </a:lnTo>
                <a:lnTo>
                  <a:pt x="10283902" y="5484916"/>
                </a:lnTo>
                <a:lnTo>
                  <a:pt x="7010400" y="5484916"/>
                </a:lnTo>
                <a:lnTo>
                  <a:pt x="1998" y="5484916"/>
                </a:lnTo>
                <a:lnTo>
                  <a:pt x="0" y="5484916"/>
                </a:lnTo>
                <a:lnTo>
                  <a:pt x="0" y="5108107"/>
                </a:lnTo>
                <a:lnTo>
                  <a:pt x="0" y="5700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700C79-8147-3DC1-1D43-52037EEA1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6193018"/>
            <a:ext cx="10283902" cy="1426983"/>
          </a:xfrm>
          <a:custGeom>
            <a:avLst/>
            <a:gdLst>
              <a:gd name="connsiteX0" fmla="*/ 0 w 10283902"/>
              <a:gd name="connsiteY0" fmla="*/ 0 h 1426983"/>
              <a:gd name="connsiteX1" fmla="*/ 10283902 w 10283902"/>
              <a:gd name="connsiteY1" fmla="*/ 0 h 1426983"/>
              <a:gd name="connsiteX2" fmla="*/ 10283902 w 10283902"/>
              <a:gd name="connsiteY2" fmla="*/ 1426983 h 1426983"/>
              <a:gd name="connsiteX3" fmla="*/ 0 w 10283902"/>
              <a:gd name="connsiteY3" fmla="*/ 1426983 h 14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3902" h="1426983">
                <a:moveTo>
                  <a:pt x="0" y="0"/>
                </a:moveTo>
                <a:lnTo>
                  <a:pt x="10283902" y="0"/>
                </a:lnTo>
                <a:lnTo>
                  <a:pt x="10283902" y="1426983"/>
                </a:lnTo>
                <a:lnTo>
                  <a:pt x="0" y="1426983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alpha val="75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16200000" scaled="1"/>
          </a:gradFill>
        </p:spPr>
        <p:txBody>
          <a:bodyPr wrap="square" lIns="548640" tIns="0" rIns="548640" bIns="457200" anchor="b">
            <a:noAutofit/>
          </a:bodyPr>
          <a:lstStyle>
            <a:lvl1pPr algn="r">
              <a:defRPr sz="1600" b="1" cap="all" spc="50" baseline="0">
                <a:solidFill>
                  <a:schemeClr val="bg1"/>
                </a:solidFill>
              </a:defRPr>
            </a:lvl1pPr>
            <a:lvl2pPr algn="r">
              <a:defRPr b="1">
                <a:solidFill>
                  <a:schemeClr val="bg1"/>
                </a:solidFill>
              </a:defRPr>
            </a:lvl2pPr>
            <a:lvl3pPr algn="r">
              <a:defRPr b="1">
                <a:solidFill>
                  <a:schemeClr val="bg1"/>
                </a:solidFill>
              </a:defRPr>
            </a:lvl3pPr>
            <a:lvl4pPr algn="r">
              <a:defRPr b="1">
                <a:solidFill>
                  <a:schemeClr val="bg1"/>
                </a:solidFill>
              </a:defRPr>
            </a:lvl4pPr>
            <a:lvl5pPr algn="r"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After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A5CEBF5-0CAC-E691-722F-65370F4174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3888" y="5341000"/>
            <a:ext cx="2960369" cy="1791008"/>
          </a:xfrm>
          <a:custGeom>
            <a:avLst/>
            <a:gdLst>
              <a:gd name="connsiteX0" fmla="*/ 0 w 2960369"/>
              <a:gd name="connsiteY0" fmla="*/ 0 h 1791008"/>
              <a:gd name="connsiteX1" fmla="*/ 2960369 w 2960369"/>
              <a:gd name="connsiteY1" fmla="*/ 0 h 1791008"/>
              <a:gd name="connsiteX2" fmla="*/ 2960369 w 2960369"/>
              <a:gd name="connsiteY2" fmla="*/ 1791008 h 1791008"/>
              <a:gd name="connsiteX3" fmla="*/ 1905212 w 2960369"/>
              <a:gd name="connsiteY3" fmla="*/ 1791008 h 1791008"/>
              <a:gd name="connsiteX4" fmla="*/ 1298758 w 2960369"/>
              <a:gd name="connsiteY4" fmla="*/ 1791008 h 1791008"/>
              <a:gd name="connsiteX5" fmla="*/ 370 w 2960369"/>
              <a:gd name="connsiteY5" fmla="*/ 1791008 h 1791008"/>
              <a:gd name="connsiteX6" fmla="*/ 0 w 2960369"/>
              <a:gd name="connsiteY6" fmla="*/ 1791008 h 1791008"/>
              <a:gd name="connsiteX7" fmla="*/ 0 w 2960369"/>
              <a:gd name="connsiteY7" fmla="*/ 1692976 h 1791008"/>
              <a:gd name="connsiteX8" fmla="*/ 0 w 2960369"/>
              <a:gd name="connsiteY8" fmla="*/ 512323 h 1791008"/>
              <a:gd name="connsiteX9" fmla="*/ 0 w 2960369"/>
              <a:gd name="connsiteY9" fmla="*/ 364024 h 179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60369" h="1791008">
                <a:moveTo>
                  <a:pt x="0" y="0"/>
                </a:moveTo>
                <a:lnTo>
                  <a:pt x="2960369" y="0"/>
                </a:lnTo>
                <a:lnTo>
                  <a:pt x="2960369" y="1791008"/>
                </a:lnTo>
                <a:lnTo>
                  <a:pt x="1905212" y="1791008"/>
                </a:lnTo>
                <a:lnTo>
                  <a:pt x="1298758" y="1791008"/>
                </a:lnTo>
                <a:lnTo>
                  <a:pt x="370" y="1791008"/>
                </a:lnTo>
                <a:lnTo>
                  <a:pt x="0" y="1791008"/>
                </a:lnTo>
                <a:lnTo>
                  <a:pt x="0" y="1692976"/>
                </a:lnTo>
                <a:lnTo>
                  <a:pt x="0" y="512323"/>
                </a:lnTo>
                <a:lnTo>
                  <a:pt x="0" y="364024"/>
                </a:lnTo>
                <a:close/>
              </a:path>
            </a:pathLst>
          </a:custGeom>
          <a:noFill/>
          <a:ln w="50800">
            <a:solidFill>
              <a:schemeClr val="bg1"/>
            </a:solidFill>
            <a:miter lim="800000"/>
          </a:ln>
          <a:effectLst>
            <a:outerShdw blurRad="254000" algn="ctr" rotWithShape="0">
              <a:schemeClr val="tx1">
                <a:lumMod val="50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246CF7-F6DC-1DFA-339A-F4FF5C72BE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888" y="6587494"/>
            <a:ext cx="2960369" cy="544513"/>
          </a:xfrm>
          <a:custGeom>
            <a:avLst/>
            <a:gdLst>
              <a:gd name="connsiteX0" fmla="*/ 0 w 2960369"/>
              <a:gd name="connsiteY0" fmla="*/ 0 h 544513"/>
              <a:gd name="connsiteX1" fmla="*/ 2960369 w 2960369"/>
              <a:gd name="connsiteY1" fmla="*/ 0 h 544513"/>
              <a:gd name="connsiteX2" fmla="*/ 2960369 w 2960369"/>
              <a:gd name="connsiteY2" fmla="*/ 544513 h 544513"/>
              <a:gd name="connsiteX3" fmla="*/ 0 w 2960369"/>
              <a:gd name="connsiteY3" fmla="*/ 544513 h 54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0369" h="544513">
                <a:moveTo>
                  <a:pt x="0" y="0"/>
                </a:moveTo>
                <a:lnTo>
                  <a:pt x="2960369" y="0"/>
                </a:lnTo>
                <a:lnTo>
                  <a:pt x="2960369" y="544513"/>
                </a:lnTo>
                <a:lnTo>
                  <a:pt x="0" y="544513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alpha val="75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lIns="182880" tIns="0" rIns="0" bIns="137160" rtlCol="0" anchor="b">
            <a:noAutofit/>
          </a:bodyPr>
          <a:lstStyle>
            <a:lvl1pPr>
              <a:defRPr lang="en-US" sz="1600" b="1" cap="all" spc="50" smtClean="0">
                <a:solidFill>
                  <a:schemeClr val="bg1"/>
                </a:solidFill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 defTabSz="914400">
              <a:lnSpc>
                <a:spcPct val="110000"/>
              </a:lnSpc>
              <a:spcAft>
                <a:spcPts val="1200"/>
              </a:spcAft>
            </a:pPr>
            <a:r>
              <a:rPr lang="en-US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40721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i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DF6293-733B-BE6E-6977-3F836B8662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855405" cy="7620000"/>
          </a:xfrm>
          <a:custGeom>
            <a:avLst/>
            <a:gdLst>
              <a:gd name="connsiteX0" fmla="*/ 0 w 10855405"/>
              <a:gd name="connsiteY0" fmla="*/ 0 h 7620000"/>
              <a:gd name="connsiteX1" fmla="*/ 10855405 w 10855405"/>
              <a:gd name="connsiteY1" fmla="*/ 0 h 7620000"/>
              <a:gd name="connsiteX2" fmla="*/ 10855405 w 10855405"/>
              <a:gd name="connsiteY2" fmla="*/ 7620000 h 7620000"/>
              <a:gd name="connsiteX3" fmla="*/ 10855402 w 10855405"/>
              <a:gd name="connsiteY3" fmla="*/ 7620000 h 7620000"/>
              <a:gd name="connsiteX4" fmla="*/ 7581900 w 10855405"/>
              <a:gd name="connsiteY4" fmla="*/ 7620000 h 7620000"/>
              <a:gd name="connsiteX5" fmla="*/ 573498 w 10855405"/>
              <a:gd name="connsiteY5" fmla="*/ 7620000 h 7620000"/>
              <a:gd name="connsiteX6" fmla="*/ 571500 w 10855405"/>
              <a:gd name="connsiteY6" fmla="*/ 7620000 h 7620000"/>
              <a:gd name="connsiteX7" fmla="*/ 0 w 10855405"/>
              <a:gd name="connsiteY7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5405" h="7620000">
                <a:moveTo>
                  <a:pt x="0" y="0"/>
                </a:moveTo>
                <a:lnTo>
                  <a:pt x="10855405" y="0"/>
                </a:lnTo>
                <a:lnTo>
                  <a:pt x="10855405" y="7620000"/>
                </a:lnTo>
                <a:lnTo>
                  <a:pt x="10855402" y="7620000"/>
                </a:lnTo>
                <a:lnTo>
                  <a:pt x="7581900" y="7620000"/>
                </a:lnTo>
                <a:lnTo>
                  <a:pt x="573498" y="7620000"/>
                </a:lnTo>
                <a:lnTo>
                  <a:pt x="571500" y="7620000"/>
                </a:lnTo>
                <a:lnTo>
                  <a:pt x="0" y="7620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09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DF6293-733B-BE6E-6977-3F836B8662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1740" y="0"/>
            <a:ext cx="5143665" cy="7620000"/>
          </a:xfrm>
          <a:custGeom>
            <a:avLst/>
            <a:gdLst>
              <a:gd name="connsiteX0" fmla="*/ 0 w 10855405"/>
              <a:gd name="connsiteY0" fmla="*/ 0 h 7620000"/>
              <a:gd name="connsiteX1" fmla="*/ 10855405 w 10855405"/>
              <a:gd name="connsiteY1" fmla="*/ 0 h 7620000"/>
              <a:gd name="connsiteX2" fmla="*/ 10855405 w 10855405"/>
              <a:gd name="connsiteY2" fmla="*/ 7620000 h 7620000"/>
              <a:gd name="connsiteX3" fmla="*/ 10855402 w 10855405"/>
              <a:gd name="connsiteY3" fmla="*/ 7620000 h 7620000"/>
              <a:gd name="connsiteX4" fmla="*/ 7581900 w 10855405"/>
              <a:gd name="connsiteY4" fmla="*/ 7620000 h 7620000"/>
              <a:gd name="connsiteX5" fmla="*/ 573498 w 10855405"/>
              <a:gd name="connsiteY5" fmla="*/ 7620000 h 7620000"/>
              <a:gd name="connsiteX6" fmla="*/ 571500 w 10855405"/>
              <a:gd name="connsiteY6" fmla="*/ 7620000 h 7620000"/>
              <a:gd name="connsiteX7" fmla="*/ 0 w 10855405"/>
              <a:gd name="connsiteY7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5405" h="7620000">
                <a:moveTo>
                  <a:pt x="0" y="0"/>
                </a:moveTo>
                <a:lnTo>
                  <a:pt x="10855405" y="0"/>
                </a:lnTo>
                <a:lnTo>
                  <a:pt x="10855405" y="7620000"/>
                </a:lnTo>
                <a:lnTo>
                  <a:pt x="10855402" y="7620000"/>
                </a:lnTo>
                <a:lnTo>
                  <a:pt x="7581900" y="7620000"/>
                </a:lnTo>
                <a:lnTo>
                  <a:pt x="573498" y="7620000"/>
                </a:lnTo>
                <a:lnTo>
                  <a:pt x="571500" y="7620000"/>
                </a:lnTo>
                <a:lnTo>
                  <a:pt x="0" y="7620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14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51CC8C-ABFA-ACEF-1786-50558DA6B3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10858500" cy="7620000"/>
          </a:xfrm>
          <a:custGeom>
            <a:avLst/>
            <a:gdLst>
              <a:gd name="connsiteX0" fmla="*/ 0 w 10858500"/>
              <a:gd name="connsiteY0" fmla="*/ 0 h 7620000"/>
              <a:gd name="connsiteX1" fmla="*/ 3095 w 10858500"/>
              <a:gd name="connsiteY1" fmla="*/ 0 h 7620000"/>
              <a:gd name="connsiteX2" fmla="*/ 10858498 w 10858500"/>
              <a:gd name="connsiteY2" fmla="*/ 0 h 7620000"/>
              <a:gd name="connsiteX3" fmla="*/ 10858500 w 10858500"/>
              <a:gd name="connsiteY3" fmla="*/ 0 h 7620000"/>
              <a:gd name="connsiteX4" fmla="*/ 10858500 w 10858500"/>
              <a:gd name="connsiteY4" fmla="*/ 7620000 h 7620000"/>
              <a:gd name="connsiteX5" fmla="*/ 3095 w 10858500"/>
              <a:gd name="connsiteY5" fmla="*/ 7620000 h 7620000"/>
              <a:gd name="connsiteX6" fmla="*/ 3095 w 10858500"/>
              <a:gd name="connsiteY6" fmla="*/ 7035800 h 7620000"/>
              <a:gd name="connsiteX7" fmla="*/ 0 w 10858500"/>
              <a:gd name="connsiteY7" fmla="*/ 70358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0" h="7620000">
                <a:moveTo>
                  <a:pt x="0" y="0"/>
                </a:moveTo>
                <a:lnTo>
                  <a:pt x="3095" y="0"/>
                </a:lnTo>
                <a:lnTo>
                  <a:pt x="10858498" y="0"/>
                </a:lnTo>
                <a:lnTo>
                  <a:pt x="10858500" y="0"/>
                </a:lnTo>
                <a:lnTo>
                  <a:pt x="10858500" y="7620000"/>
                </a:lnTo>
                <a:lnTo>
                  <a:pt x="3095" y="7620000"/>
                </a:lnTo>
                <a:lnTo>
                  <a:pt x="3095" y="7035800"/>
                </a:lnTo>
                <a:lnTo>
                  <a:pt x="0" y="7035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93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22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2" r:id="rId4"/>
    <p:sldLayoutId id="2147483688" r:id="rId5"/>
    <p:sldLayoutId id="2147483689" r:id="rId6"/>
    <p:sldLayoutId id="2147483690" r:id="rId7"/>
    <p:sldLayoutId id="214748369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57250" rtl="0" eaLnBrk="1" latinLnBrk="0" hangingPunct="1">
        <a:lnSpc>
          <a:spcPct val="10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57250" rtl="0" eaLnBrk="1" latinLnBrk="0" hangingPunct="1">
        <a:lnSpc>
          <a:spcPct val="120000"/>
        </a:lnSpc>
        <a:spcBef>
          <a:spcPts val="0"/>
        </a:spcBef>
        <a:spcAft>
          <a:spcPts val="1688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0" algn="l" defTabSz="857250" rtl="0" eaLnBrk="1" latinLnBrk="0" hangingPunct="1">
        <a:lnSpc>
          <a:spcPct val="120000"/>
        </a:lnSpc>
        <a:spcBef>
          <a:spcPts val="0"/>
        </a:spcBef>
        <a:spcAft>
          <a:spcPts val="1688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0" algn="l" defTabSz="857250" rtl="0" eaLnBrk="1" latinLnBrk="0" hangingPunct="1">
        <a:lnSpc>
          <a:spcPct val="120000"/>
        </a:lnSpc>
        <a:spcBef>
          <a:spcPts val="0"/>
        </a:spcBef>
        <a:spcAft>
          <a:spcPts val="1688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indent="0" algn="l" defTabSz="857250" rtl="0" eaLnBrk="1" latinLnBrk="0" hangingPunct="1">
        <a:lnSpc>
          <a:spcPct val="120000"/>
        </a:lnSpc>
        <a:spcBef>
          <a:spcPts val="0"/>
        </a:spcBef>
        <a:spcAft>
          <a:spcPts val="1688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0" algn="l" defTabSz="857250" rtl="0" eaLnBrk="1" latinLnBrk="0" hangingPunct="1">
        <a:lnSpc>
          <a:spcPct val="120000"/>
        </a:lnSpc>
        <a:spcBef>
          <a:spcPts val="0"/>
        </a:spcBef>
        <a:spcAft>
          <a:spcPts val="1688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00" userDrawn="1">
          <p15:clr>
            <a:srgbClr val="A4A3A4"/>
          </p15:clr>
        </p15:guide>
        <p15:guide id="2" orient="horz" pos="2400" userDrawn="1">
          <p15:clr>
            <a:srgbClr val="A4A3A4"/>
          </p15:clr>
        </p15:guide>
        <p15:guide id="3" pos="360" userDrawn="1">
          <p15:clr>
            <a:srgbClr val="A4A3A4"/>
          </p15:clr>
        </p15:guide>
        <p15:guide id="4" pos="6840" userDrawn="1">
          <p15:clr>
            <a:srgbClr val="A4A3A4"/>
          </p15:clr>
        </p15:guide>
        <p15:guide id="5" orient="horz" pos="240" userDrawn="1">
          <p15:clr>
            <a:srgbClr val="A4A3A4"/>
          </p15:clr>
        </p15:guide>
        <p15:guide id="6" orient="horz" pos="4480" userDrawn="1">
          <p15:clr>
            <a:srgbClr val="A4A3A4"/>
          </p15:clr>
        </p15:guide>
        <p15:guide id="7" pos="5040" userDrawn="1">
          <p15:clr>
            <a:srgbClr val="F26B43"/>
          </p15:clr>
        </p15:guide>
        <p15:guide id="8" pos="4680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pos="2520" userDrawn="1">
          <p15:clr>
            <a:srgbClr val="F26B43"/>
          </p15:clr>
        </p15:guide>
        <p15:guide id="11" orient="horz" pos="773" userDrawn="1">
          <p15:clr>
            <a:srgbClr val="F26B43"/>
          </p15:clr>
        </p15:guide>
        <p15:guide id="12" pos="3960" userDrawn="1">
          <p15:clr>
            <a:srgbClr val="9FCC3B"/>
          </p15:clr>
        </p15:guide>
        <p15:guide id="13" orient="horz" pos="42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7.jpeg"/><Relationship Id="rId7" Type="http://schemas.openxmlformats.org/officeDocument/2006/relationships/image" Target="../media/image6.jp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48FD0-309A-1B12-F6A0-E213A9AD63F4}"/>
              </a:ext>
            </a:extLst>
          </p:cNvPr>
          <p:cNvSpPr/>
          <p:nvPr/>
        </p:nvSpPr>
        <p:spPr bwMode="ltGray">
          <a:xfrm>
            <a:off x="-1" y="-1"/>
            <a:ext cx="11430002" cy="3810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F832DD-1A5A-A0A2-31CF-4753E51BBA90}"/>
              </a:ext>
            </a:extLst>
          </p:cNvPr>
          <p:cNvSpPr txBox="1"/>
          <p:nvPr/>
        </p:nvSpPr>
        <p:spPr>
          <a:xfrm>
            <a:off x="1053888" y="487992"/>
            <a:ext cx="732353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57250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2025 Charity Golf Benefit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77269-42EA-2E9C-EDF3-8252E8755ED6}"/>
              </a:ext>
            </a:extLst>
          </p:cNvPr>
          <p:cNvSpPr/>
          <p:nvPr/>
        </p:nvSpPr>
        <p:spPr>
          <a:xfrm rot="10800000" flipH="1">
            <a:off x="1" y="0"/>
            <a:ext cx="571498" cy="3810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rgbClr val="28AA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640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452A12B-5653-E275-FE6F-2FD580BCA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8439" y="469680"/>
            <a:ext cx="1622687" cy="5098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2ECEAD-6542-3E12-A09B-7FF7C57DEB03}"/>
              </a:ext>
            </a:extLst>
          </p:cNvPr>
          <p:cNvSpPr/>
          <p:nvPr/>
        </p:nvSpPr>
        <p:spPr>
          <a:xfrm>
            <a:off x="571500" y="2135084"/>
            <a:ext cx="10283902" cy="5484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64768B-E5B0-4F19-5AD2-F6DA97878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44" y="2257242"/>
            <a:ext cx="2494366" cy="1665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D79493-5094-2B47-B2EE-ADF0B3165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0" y="4048167"/>
            <a:ext cx="2495735" cy="165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5E4A29-6C95-102A-DA0C-4A9DB360D3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/>
          <a:stretch/>
        </p:blipFill>
        <p:spPr>
          <a:xfrm>
            <a:off x="8552689" y="2257242"/>
            <a:ext cx="2181851" cy="1913754"/>
          </a:xfrm>
          <a:prstGeom prst="rect">
            <a:avLst/>
          </a:prstGeom>
        </p:spPr>
      </p:pic>
      <p:pic>
        <p:nvPicPr>
          <p:cNvPr id="26" name="Picture 25" descr="A person playing golf&#10;&#10;Description automatically generated with medium confidence">
            <a:extLst>
              <a:ext uri="{FF2B5EF4-FFF2-40B4-BE49-F238E27FC236}">
                <a16:creationId xmlns:a16="http://schemas.microsoft.com/office/drawing/2014/main" id="{734CDAE1-BB11-0450-3000-C25D7EFF3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55" y="2257242"/>
            <a:ext cx="2493879" cy="3737173"/>
          </a:xfrm>
          <a:prstGeom prst="rect">
            <a:avLst/>
          </a:prstGeom>
        </p:spPr>
      </p:pic>
      <p:pic>
        <p:nvPicPr>
          <p:cNvPr id="38" name="Picture 37" descr="A group of people playing golf&#10;&#10;Description automatically generated with medium confidence">
            <a:extLst>
              <a:ext uri="{FF2B5EF4-FFF2-40B4-BE49-F238E27FC236}">
                <a16:creationId xmlns:a16="http://schemas.microsoft.com/office/drawing/2014/main" id="{92D7D8DD-7F51-0EDB-2642-FD372ECE3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54" y="6116572"/>
            <a:ext cx="2493879" cy="13751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C8FE0E-2540-25DB-4E01-53B65AD952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20192" r="18931"/>
          <a:stretch>
            <a:fillRect/>
          </a:stretch>
        </p:blipFill>
        <p:spPr>
          <a:xfrm>
            <a:off x="3315154" y="2257242"/>
            <a:ext cx="2493879" cy="37331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050DC10-7761-09E7-6DD9-907E16DA6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852" y="4038660"/>
            <a:ext cx="2476626" cy="16460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5078D1B-0FEF-0A11-D266-69F48FCE9D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9858" y="5826268"/>
            <a:ext cx="2226939" cy="16654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420148E-A815-6CD5-A420-2240E5B03B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r="137"/>
          <a:stretch/>
        </p:blipFill>
        <p:spPr>
          <a:xfrm>
            <a:off x="5934851" y="5826268"/>
            <a:ext cx="2184948" cy="16642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20E4CCF-5B21-7930-6FD7-DFD93281CC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4" b="8984"/>
          <a:stretch/>
        </p:blipFill>
        <p:spPr>
          <a:xfrm>
            <a:off x="3315155" y="6120574"/>
            <a:ext cx="2505037" cy="136939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041EBE0B-5F07-1FF4-F9E8-06556523C35A}"/>
              </a:ext>
            </a:extLst>
          </p:cNvPr>
          <p:cNvSpPr txBox="1"/>
          <p:nvPr/>
        </p:nvSpPr>
        <p:spPr>
          <a:xfrm>
            <a:off x="1053888" y="1340477"/>
            <a:ext cx="97286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57250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LEM Capital Charity Golf Benefit Raises Over $80,000 for Habitat for Humanity Philadelphia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89771A9-ADF9-8DA4-02F5-C05987AD35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2689" y="4295130"/>
            <a:ext cx="2181851" cy="145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E1674-CAEA-CD48-3FBF-88327913EF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616" y="5828315"/>
            <a:ext cx="2493881" cy="1662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43911-2A7D-CD57-B7DD-F192B77DAC8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39" r="239"/>
          <a:stretch/>
        </p:blipFill>
        <p:spPr>
          <a:xfrm>
            <a:off x="5932991" y="2262415"/>
            <a:ext cx="2493879" cy="16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6D087-208E-E20F-DD59-560F4011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FBD01-1243-65F9-29E9-763512E0156C}"/>
              </a:ext>
            </a:extLst>
          </p:cNvPr>
          <p:cNvSpPr/>
          <p:nvPr/>
        </p:nvSpPr>
        <p:spPr bwMode="ltGray">
          <a:xfrm>
            <a:off x="-1" y="-1"/>
            <a:ext cx="11430002" cy="3810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63C300-DB84-A634-4C95-2E8A72D16B89}"/>
              </a:ext>
            </a:extLst>
          </p:cNvPr>
          <p:cNvSpPr txBox="1"/>
          <p:nvPr/>
        </p:nvSpPr>
        <p:spPr>
          <a:xfrm>
            <a:off x="1053888" y="487992"/>
            <a:ext cx="732353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57250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2025 Charity Golf Benefit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1DDEF-4627-B27B-23BE-B4DC238E62DA}"/>
              </a:ext>
            </a:extLst>
          </p:cNvPr>
          <p:cNvSpPr/>
          <p:nvPr/>
        </p:nvSpPr>
        <p:spPr>
          <a:xfrm rot="10800000" flipH="1">
            <a:off x="1" y="0"/>
            <a:ext cx="571498" cy="3810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rgbClr val="28AA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640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35CE086-6EDB-9FFA-77E2-391DFBE49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8439" y="469680"/>
            <a:ext cx="1622687" cy="5098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147F10-AFDD-9083-2C8A-B050A927F9C2}"/>
              </a:ext>
            </a:extLst>
          </p:cNvPr>
          <p:cNvSpPr/>
          <p:nvPr/>
        </p:nvSpPr>
        <p:spPr>
          <a:xfrm>
            <a:off x="571500" y="2135084"/>
            <a:ext cx="10283902" cy="5484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FC8239-8F52-5697-94DC-146718987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6882"/>
          <a:stretch>
            <a:fillRect/>
          </a:stretch>
        </p:blipFill>
        <p:spPr>
          <a:xfrm>
            <a:off x="695460" y="2258053"/>
            <a:ext cx="2495734" cy="16638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087705-A585-0A86-3410-8229874C9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r="17258" b="229"/>
          <a:stretch>
            <a:fillRect/>
          </a:stretch>
        </p:blipFill>
        <p:spPr>
          <a:xfrm>
            <a:off x="695460" y="4045305"/>
            <a:ext cx="2495735" cy="16644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A232C3-A98D-F3A4-2A3C-EA6650C527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r="12028"/>
          <a:stretch/>
        </p:blipFill>
        <p:spPr>
          <a:xfrm>
            <a:off x="8552689" y="2257242"/>
            <a:ext cx="2181851" cy="1913754"/>
          </a:xfrm>
          <a:prstGeom prst="rect">
            <a:avLst/>
          </a:prstGeom>
        </p:spPr>
      </p:pic>
      <p:pic>
        <p:nvPicPr>
          <p:cNvPr id="26" name="Picture 25" descr="A person playing golf&#10;&#10;Description automatically generated with medium confidence">
            <a:extLst>
              <a:ext uri="{FF2B5EF4-FFF2-40B4-BE49-F238E27FC236}">
                <a16:creationId xmlns:a16="http://schemas.microsoft.com/office/drawing/2014/main" id="{7A3AEEE3-6F7A-88CA-34EC-F0BCE0AC3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55" y="2257242"/>
            <a:ext cx="2493879" cy="3737173"/>
          </a:xfrm>
          <a:prstGeom prst="rect">
            <a:avLst/>
          </a:prstGeom>
        </p:spPr>
      </p:pic>
      <p:pic>
        <p:nvPicPr>
          <p:cNvPr id="38" name="Picture 37" descr="A group of people playing golf&#10;&#10;Description automatically generated with medium confidence">
            <a:extLst>
              <a:ext uri="{FF2B5EF4-FFF2-40B4-BE49-F238E27FC236}">
                <a16:creationId xmlns:a16="http://schemas.microsoft.com/office/drawing/2014/main" id="{9943B9D3-72A2-B539-1D55-9ABC73AF6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54" y="6116572"/>
            <a:ext cx="2493879" cy="13751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E37D42-80DF-8DA7-2F79-703B459AD5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10393" b="128"/>
          <a:stretch>
            <a:fillRect/>
          </a:stretch>
        </p:blipFill>
        <p:spPr>
          <a:xfrm>
            <a:off x="3315154" y="2257242"/>
            <a:ext cx="2493879" cy="37331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2400C2-8F92-39A7-7468-B72A813B7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852" y="4035798"/>
            <a:ext cx="2476626" cy="16517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D4BB040-DAC6-C531-5268-27EB417EF4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030" y="5826268"/>
            <a:ext cx="2220594" cy="16654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5FF92A-1A2F-8C82-91F4-9945BA4AE0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6260"/>
          <a:stretch/>
        </p:blipFill>
        <p:spPr>
          <a:xfrm>
            <a:off x="5934851" y="5826268"/>
            <a:ext cx="2184948" cy="16642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6FAB86A-D433-365C-CFA3-00B0F5DE00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4" b="8984"/>
          <a:stretch/>
        </p:blipFill>
        <p:spPr>
          <a:xfrm>
            <a:off x="3315155" y="6120574"/>
            <a:ext cx="2505037" cy="136939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8820782-EF7E-4C57-B7CD-5EA1FB9BDCF4}"/>
              </a:ext>
            </a:extLst>
          </p:cNvPr>
          <p:cNvSpPr txBox="1"/>
          <p:nvPr/>
        </p:nvSpPr>
        <p:spPr>
          <a:xfrm>
            <a:off x="1053888" y="1340477"/>
            <a:ext cx="97286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57250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LEM Capital Charity Golf Benefit Raises Over $80,000 for Habitat for Humanity Philadelphia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DFECF26-C975-AC28-71EF-35721561CF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2689" y="4293863"/>
            <a:ext cx="2181851" cy="1454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5D6B4-54C9-30E6-F24A-09EAE1BA9A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616" y="5827991"/>
            <a:ext cx="2493881" cy="1663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7F1B6-C36A-6B62-5FE7-E32BAA84F9E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b="5605"/>
          <a:stretch/>
        </p:blipFill>
        <p:spPr>
          <a:xfrm>
            <a:off x="5932991" y="2262415"/>
            <a:ext cx="2493879" cy="1664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56F56-9E77-3EE9-6662-06E754DF18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541" y="2320703"/>
            <a:ext cx="1627566" cy="684218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6359F88-289E-6DB9-5622-D51EAD3DC4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97" y="6969453"/>
            <a:ext cx="472528" cy="4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103D0C-523D-208F-8272-70256BEC2B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C3E6AF-61AF-5053-845F-AE0987E1FE3B}"/>
              </a:ext>
            </a:extLst>
          </p:cNvPr>
          <p:cNvSpPr/>
          <p:nvPr/>
        </p:nvSpPr>
        <p:spPr bwMode="ltGray">
          <a:xfrm rot="10800000">
            <a:off x="574593" y="1562100"/>
            <a:ext cx="10855405" cy="44958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06CE5-9414-3359-F0B8-EB15541B09D2}"/>
              </a:ext>
            </a:extLst>
          </p:cNvPr>
          <p:cNvSpPr/>
          <p:nvPr/>
        </p:nvSpPr>
        <p:spPr>
          <a:xfrm flipH="1">
            <a:off x="10858497" y="1562100"/>
            <a:ext cx="571498" cy="44958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rgbClr val="28AA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64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876513E-3786-C2EB-A96F-B4F2B1DEC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0824" y="2230466"/>
            <a:ext cx="2448352" cy="816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DB3822-5825-C90A-63D4-FD9DBFC4C4C2}"/>
              </a:ext>
            </a:extLst>
          </p:cNvPr>
          <p:cNvSpPr txBox="1"/>
          <p:nvPr/>
        </p:nvSpPr>
        <p:spPr>
          <a:xfrm>
            <a:off x="845406" y="3433553"/>
            <a:ext cx="97392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857250">
              <a:spcBef>
                <a:spcPct val="0"/>
              </a:spcBef>
              <a:spcAft>
                <a:spcPts val="1800"/>
              </a:spcAft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60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Annual Charity Golf Outing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3DEAE-5B92-E1FD-8D17-BDB12D953987}"/>
              </a:ext>
            </a:extLst>
          </p:cNvPr>
          <p:cNvSpPr txBox="1"/>
          <p:nvPr/>
        </p:nvSpPr>
        <p:spPr>
          <a:xfrm>
            <a:off x="2990061" y="4836259"/>
            <a:ext cx="5449890" cy="374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2400" b="1" cap="all" spc="100" dirty="0">
                <a:solidFill>
                  <a:srgbClr val="28AAE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 LEM Capital &amp; JLL</a:t>
            </a:r>
          </a:p>
        </p:txBody>
      </p:sp>
    </p:spTree>
    <p:extLst>
      <p:ext uri="{BB962C8B-B14F-4D97-AF65-F5344CB8AC3E}">
        <p14:creationId xmlns:p14="http://schemas.microsoft.com/office/powerpoint/2010/main" val="5174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05AC7-B299-8AC6-95F9-BFF94CB1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golf course with a path and a pond&#10;&#10;Description automatically generated">
            <a:extLst>
              <a:ext uri="{FF2B5EF4-FFF2-40B4-BE49-F238E27FC236}">
                <a16:creationId xmlns:a16="http://schemas.microsoft.com/office/drawing/2014/main" id="{AC599A47-4F21-9AD0-8345-0660D7B9B9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r="18479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0B56C9-F9A6-7E9D-CD2F-B66B95D6CA68}"/>
              </a:ext>
            </a:extLst>
          </p:cNvPr>
          <p:cNvSpPr/>
          <p:nvPr/>
        </p:nvSpPr>
        <p:spPr bwMode="ltGray">
          <a:xfrm rot="10800000">
            <a:off x="574595" y="1562099"/>
            <a:ext cx="10855405" cy="44958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A8610D-4B42-5A79-CA93-8115F1F25802}"/>
              </a:ext>
            </a:extLst>
          </p:cNvPr>
          <p:cNvSpPr/>
          <p:nvPr/>
        </p:nvSpPr>
        <p:spPr>
          <a:xfrm flipH="1">
            <a:off x="10858497" y="1562100"/>
            <a:ext cx="571498" cy="44958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rgbClr val="28AA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64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A6DD1-70E2-CFAF-2E7E-8E66C7B54383}"/>
              </a:ext>
            </a:extLst>
          </p:cNvPr>
          <p:cNvSpPr txBox="1"/>
          <p:nvPr/>
        </p:nvSpPr>
        <p:spPr>
          <a:xfrm>
            <a:off x="1371672" y="3433553"/>
            <a:ext cx="868667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857250">
              <a:spcBef>
                <a:spcPct val="0"/>
              </a:spcBef>
              <a:spcAft>
                <a:spcPts val="1800"/>
              </a:spcAft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Charity Golf Outing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7CC46-14CD-84C4-0C47-EF96C36BDAEF}"/>
              </a:ext>
            </a:extLst>
          </p:cNvPr>
          <p:cNvSpPr txBox="1"/>
          <p:nvPr/>
        </p:nvSpPr>
        <p:spPr>
          <a:xfrm>
            <a:off x="-943955" y="4836259"/>
            <a:ext cx="13317941" cy="816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b="1" cap="all" spc="100" dirty="0">
                <a:solidFill>
                  <a:srgbClr val="28AAE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 LEM Capital &amp; JLL –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b="1" cap="all" spc="100" dirty="0">
                <a:solidFill>
                  <a:srgbClr val="28AAE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Hosted by the Philadelphia country club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F3B353-290D-77C8-AEC4-4F161CE9F565}"/>
              </a:ext>
            </a:extLst>
          </p:cNvPr>
          <p:cNvGrpSpPr/>
          <p:nvPr/>
        </p:nvGrpSpPr>
        <p:grpSpPr>
          <a:xfrm>
            <a:off x="2285053" y="2156296"/>
            <a:ext cx="6346480" cy="897391"/>
            <a:chOff x="2122251" y="2155536"/>
            <a:chExt cx="6346480" cy="89739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6E4474C-20D0-DCD3-FBE0-C849F7DC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0824" y="2230466"/>
              <a:ext cx="2448352" cy="816112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F99F488-358E-13BD-5CFE-4BF9E0D2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1340" y="2155536"/>
              <a:ext cx="897391" cy="89739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08B7A13-7907-6EB8-97AB-9DCAC7E8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2251" y="2236815"/>
              <a:ext cx="1736408" cy="816112"/>
            </a:xfrm>
            <a:prstGeom prst="rect">
              <a:avLst/>
            </a:prstGeom>
          </p:spPr>
        </p:pic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4D7F06A-5C1E-077E-16C0-57917301B2D4}"/>
              </a:ext>
            </a:extLst>
          </p:cNvPr>
          <p:cNvSpPr/>
          <p:nvPr/>
        </p:nvSpPr>
        <p:spPr>
          <a:xfrm rot="18900000">
            <a:off x="-1011614" y="855510"/>
            <a:ext cx="4663734" cy="929489"/>
          </a:xfrm>
          <a:custGeom>
            <a:avLst/>
            <a:gdLst>
              <a:gd name="connsiteX0" fmla="*/ 3734245 w 4663734"/>
              <a:gd name="connsiteY0" fmla="*/ 0 h 929489"/>
              <a:gd name="connsiteX1" fmla="*/ 4663734 w 4663734"/>
              <a:gd name="connsiteY1" fmla="*/ 929489 h 929489"/>
              <a:gd name="connsiteX2" fmla="*/ 0 w 4663734"/>
              <a:gd name="connsiteY2" fmla="*/ 929489 h 929489"/>
              <a:gd name="connsiteX3" fmla="*/ 929489 w 4663734"/>
              <a:gd name="connsiteY3" fmla="*/ 0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734" h="929489">
                <a:moveTo>
                  <a:pt x="3734245" y="0"/>
                </a:moveTo>
                <a:lnTo>
                  <a:pt x="4663734" y="929489"/>
                </a:lnTo>
                <a:lnTo>
                  <a:pt x="0" y="929489"/>
                </a:lnTo>
                <a:lnTo>
                  <a:pt x="9294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600" cap="all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SAVE THE DATE</a:t>
            </a:r>
            <a:endParaRPr lang="en-US" sz="3600" cap="all" spc="63" dirty="0">
              <a:solidFill>
                <a:schemeClr val="accent3">
                  <a:lumMod val="40000"/>
                  <a:lumOff val="6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F0BCF-7064-8062-7FB2-524B5646A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golf course with a path and a pond&#10;&#10;Description automatically generated">
            <a:extLst>
              <a:ext uri="{FF2B5EF4-FFF2-40B4-BE49-F238E27FC236}">
                <a16:creationId xmlns:a16="http://schemas.microsoft.com/office/drawing/2014/main" id="{712A42F6-90E4-27C8-68BF-5347E9FADD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r="18479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ABBAFD-16C0-0C4F-FABE-067612B5AA94}"/>
              </a:ext>
            </a:extLst>
          </p:cNvPr>
          <p:cNvSpPr/>
          <p:nvPr/>
        </p:nvSpPr>
        <p:spPr bwMode="ltGray">
          <a:xfrm rot="10800000">
            <a:off x="574595" y="1562099"/>
            <a:ext cx="10855405" cy="44958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F04661-CA52-204F-6C52-2E650014B6CA}"/>
              </a:ext>
            </a:extLst>
          </p:cNvPr>
          <p:cNvSpPr/>
          <p:nvPr/>
        </p:nvSpPr>
        <p:spPr>
          <a:xfrm flipH="1">
            <a:off x="10858497" y="1562100"/>
            <a:ext cx="571498" cy="44958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rgbClr val="28AA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64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0DBE6-E487-8813-CC48-3C3D308883D7}"/>
              </a:ext>
            </a:extLst>
          </p:cNvPr>
          <p:cNvSpPr txBox="1"/>
          <p:nvPr/>
        </p:nvSpPr>
        <p:spPr>
          <a:xfrm>
            <a:off x="1371672" y="3433553"/>
            <a:ext cx="868667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857250">
              <a:spcBef>
                <a:spcPct val="0"/>
              </a:spcBef>
              <a:spcAft>
                <a:spcPts val="1800"/>
              </a:spcAft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Charity Golf Outing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144308-D65D-2E21-A66C-E188107381B2}"/>
              </a:ext>
            </a:extLst>
          </p:cNvPr>
          <p:cNvSpPr txBox="1"/>
          <p:nvPr/>
        </p:nvSpPr>
        <p:spPr>
          <a:xfrm>
            <a:off x="-943955" y="4836259"/>
            <a:ext cx="13317941" cy="816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b="1" cap="all" spc="100" dirty="0">
                <a:solidFill>
                  <a:srgbClr val="28AAE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 LEM Capital &amp; JLL –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600" b="1" cap="all" spc="100" dirty="0">
                <a:solidFill>
                  <a:srgbClr val="28AAE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Hosted by the Philadelphia country club &amp; THE RACQUET CLUB OF PHILADELPHIA</a:t>
            </a:r>
            <a:endParaRPr lang="en-US" b="1" cap="all" spc="100" dirty="0">
              <a:solidFill>
                <a:srgbClr val="28AAE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504C95-9623-7721-6070-419802B58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3626" y="2231226"/>
            <a:ext cx="2448352" cy="81611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736792-12FD-C98C-B4B5-F0054EBF4DB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4142" y="2156296"/>
            <a:ext cx="897391" cy="89739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B4CD7E4-6031-DF05-0320-8FAF28C37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053" y="2237575"/>
            <a:ext cx="1736408" cy="816112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3C84249-1E7A-F7E7-54E7-0C58404847F9}"/>
              </a:ext>
            </a:extLst>
          </p:cNvPr>
          <p:cNvSpPr/>
          <p:nvPr/>
        </p:nvSpPr>
        <p:spPr>
          <a:xfrm rot="2700000" flipH="1">
            <a:off x="7838264" y="831911"/>
            <a:ext cx="4663734" cy="929489"/>
          </a:xfrm>
          <a:custGeom>
            <a:avLst/>
            <a:gdLst>
              <a:gd name="connsiteX0" fmla="*/ 3734245 w 4663734"/>
              <a:gd name="connsiteY0" fmla="*/ 0 h 929489"/>
              <a:gd name="connsiteX1" fmla="*/ 4663734 w 4663734"/>
              <a:gd name="connsiteY1" fmla="*/ 929489 h 929489"/>
              <a:gd name="connsiteX2" fmla="*/ 0 w 4663734"/>
              <a:gd name="connsiteY2" fmla="*/ 929489 h 929489"/>
              <a:gd name="connsiteX3" fmla="*/ 929489 w 4663734"/>
              <a:gd name="connsiteY3" fmla="*/ 0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734" h="929489">
                <a:moveTo>
                  <a:pt x="3734245" y="0"/>
                </a:moveTo>
                <a:lnTo>
                  <a:pt x="4663734" y="929489"/>
                </a:lnTo>
                <a:lnTo>
                  <a:pt x="0" y="929489"/>
                </a:lnTo>
                <a:lnTo>
                  <a:pt x="9294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600" cap="all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SAVE THE DATE</a:t>
            </a:r>
            <a:endParaRPr lang="en-US" sz="3600" cap="all" spc="63" dirty="0">
              <a:solidFill>
                <a:schemeClr val="accent3">
                  <a:lumMod val="40000"/>
                  <a:lumOff val="6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laying golf on a golf course&#10;&#10;Description automatically generated">
            <a:extLst>
              <a:ext uri="{FF2B5EF4-FFF2-40B4-BE49-F238E27FC236}">
                <a16:creationId xmlns:a16="http://schemas.microsoft.com/office/drawing/2014/main" id="{5B965928-B2B4-74EE-0791-C6707BBE5C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76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8822C6-0730-837B-34D0-6F9C54BAD6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8" b="15605"/>
          <a:stretch/>
        </p:blipFill>
        <p:spPr>
          <a:xfrm>
            <a:off x="0" y="0"/>
            <a:ext cx="11430000" cy="165797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D952458-AC3C-1159-D29F-B3723CA4DE4C}"/>
              </a:ext>
            </a:extLst>
          </p:cNvPr>
          <p:cNvSpPr/>
          <p:nvPr/>
        </p:nvSpPr>
        <p:spPr>
          <a:xfrm>
            <a:off x="2567136" y="1657979"/>
            <a:ext cx="6295727" cy="5898357"/>
          </a:xfrm>
          <a:prstGeom prst="ellipse">
            <a:avLst/>
          </a:prstGeom>
          <a:solidFill>
            <a:schemeClr val="bg2">
              <a:alpha val="35000"/>
            </a:schemeClr>
          </a:solidFill>
          <a:ln>
            <a:noFill/>
          </a:ln>
          <a:effectLst>
            <a:softEdge rad="889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Aft>
                <a:spcPts val="1800"/>
              </a:spcAft>
            </a:pPr>
            <a:endParaRPr lang="en-US" sz="1600" dirty="0">
              <a:solidFill>
                <a:srgbClr val="00609C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en-US" sz="1600" dirty="0">
                <a:solidFill>
                  <a:srgbClr val="00609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Get ready to tee off and have a blast! </a:t>
            </a:r>
          </a:p>
          <a:p>
            <a:pPr algn="ctr">
              <a:spcAft>
                <a:spcPts val="1800"/>
              </a:spcAft>
            </a:pPr>
            <a:r>
              <a:rPr lang="en-US" sz="1600" dirty="0">
                <a:solidFill>
                  <a:srgbClr val="00609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Our tournament is all about a shotgun start format but, you will also get to test your skills in challenges like:</a:t>
            </a:r>
          </a:p>
          <a:p>
            <a:pPr algn="ctr"/>
            <a:r>
              <a:rPr lang="en-US" sz="1600" dirty="0">
                <a:solidFill>
                  <a:srgbClr val="00609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⛳️ Furthest drive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00609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⛳️ Closest to the pin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00609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⛳️ Chipping</a:t>
            </a:r>
          </a:p>
          <a:p>
            <a:pPr algn="ctr"/>
            <a:r>
              <a:rPr lang="en-US" sz="1600" dirty="0">
                <a:solidFill>
                  <a:srgbClr val="00609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⛳️ Putting</a:t>
            </a:r>
          </a:p>
          <a:p>
            <a:pPr algn="ctr"/>
            <a:endParaRPr lang="en-US" sz="1600" dirty="0">
              <a:solidFill>
                <a:srgbClr val="00609C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US" sz="1600" dirty="0">
                <a:solidFill>
                  <a:srgbClr val="00609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Win awesome prizes! Plus, don't miss out on our silent auction!</a:t>
            </a:r>
          </a:p>
          <a:p>
            <a:pPr algn="ctr"/>
            <a:endParaRPr lang="en-US" sz="1600" dirty="0">
              <a:solidFill>
                <a:srgbClr val="00609C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M - Social media">
  <a:themeElements>
    <a:clrScheme name="LEM">
      <a:dk1>
        <a:srgbClr val="3F3F3F"/>
      </a:dk1>
      <a:lt1>
        <a:sysClr val="window" lastClr="FFFFFF"/>
      </a:lt1>
      <a:dk2>
        <a:srgbClr val="6D6F72"/>
      </a:dk2>
      <a:lt2>
        <a:srgbClr val="F5F6F8"/>
      </a:lt2>
      <a:accent1>
        <a:srgbClr val="00609C"/>
      </a:accent1>
      <a:accent2>
        <a:srgbClr val="28AAE1"/>
      </a:accent2>
      <a:accent3>
        <a:srgbClr val="7CB342"/>
      </a:accent3>
      <a:accent4>
        <a:srgbClr val="F78C1E"/>
      </a:accent4>
      <a:accent5>
        <a:srgbClr val="863B96"/>
      </a:accent5>
      <a:accent6>
        <a:srgbClr val="4D4D4D"/>
      </a:accent6>
      <a:hlink>
        <a:srgbClr val="00609C"/>
      </a:hlink>
      <a:folHlink>
        <a:srgbClr val="00609C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9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0000"/>
          </a:lnSpc>
          <a:spcAft>
            <a:spcPts val="1800"/>
          </a:spcAft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2-06-28 - LEM Social Media Templates.potx" id="{7D8DEEC9-69D1-41E8-949C-399F50703541}" vid="{A0AD9E5A-A9CF-4B0C-8CA7-DEDBF7774F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22-06-28 - LEM Social Media Templates</Template>
  <TotalTime>11820</TotalTime>
  <Words>153</Words>
  <Application>Microsoft Office PowerPoint</Application>
  <PresentationFormat>Custom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Segoe UI</vt:lpstr>
      <vt:lpstr>Segoe UI Semibold</vt:lpstr>
      <vt:lpstr>Segoe UI Semilight</vt:lpstr>
      <vt:lpstr>LEM - 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Bittenbender</dc:creator>
  <cp:lastModifiedBy>Kaderra Robinson</cp:lastModifiedBy>
  <cp:revision>11</cp:revision>
  <dcterms:created xsi:type="dcterms:W3CDTF">2022-08-08T15:08:09Z</dcterms:created>
  <dcterms:modified xsi:type="dcterms:W3CDTF">2025-08-04T12:38:41Z</dcterms:modified>
</cp:coreProperties>
</file>